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8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iche" pitchFamily="2" charset="77"/>
      <p:regular r:id="rId21"/>
    </p:embeddedFont>
    <p:embeddedFont>
      <p:font typeface="Quiche Italics" pitchFamily="2" charset="77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8" autoAdjust="0"/>
  </p:normalViewPr>
  <p:slideViewPr>
    <p:cSldViewPr>
      <p:cViewPr>
        <p:scale>
          <a:sx n="53" d="100"/>
          <a:sy n="53" d="100"/>
        </p:scale>
        <p:origin x="126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12520" cy="10334625"/>
            <a:chOff x="0" y="0"/>
            <a:chExt cx="2405964" cy="3495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5964" cy="3495910"/>
            </a:xfrm>
            <a:custGeom>
              <a:avLst/>
              <a:gdLst/>
              <a:ahLst/>
              <a:cxnLst/>
              <a:rect l="l" t="t" r="r" b="b"/>
              <a:pathLst>
                <a:path w="2405964" h="3495910">
                  <a:moveTo>
                    <a:pt x="0" y="0"/>
                  </a:moveTo>
                  <a:lnTo>
                    <a:pt x="2405964" y="0"/>
                  </a:lnTo>
                  <a:lnTo>
                    <a:pt x="2405964" y="3495910"/>
                  </a:lnTo>
                  <a:lnTo>
                    <a:pt x="0" y="3495910"/>
                  </a:lnTo>
                  <a:close/>
                </a:path>
              </a:pathLst>
            </a:custGeom>
            <a:solidFill>
              <a:srgbClr val="AEA38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650696"/>
            <a:ext cx="8115300" cy="7607604"/>
            <a:chOff x="0" y="0"/>
            <a:chExt cx="2745176" cy="2573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45175" cy="2573437"/>
            </a:xfrm>
            <a:custGeom>
              <a:avLst/>
              <a:gdLst/>
              <a:ahLst/>
              <a:cxnLst/>
              <a:rect l="l" t="t" r="r" b="b"/>
              <a:pathLst>
                <a:path w="2745175" h="2573437">
                  <a:moveTo>
                    <a:pt x="0" y="0"/>
                  </a:moveTo>
                  <a:lnTo>
                    <a:pt x="2745175" y="0"/>
                  </a:lnTo>
                  <a:lnTo>
                    <a:pt x="2745175" y="2573437"/>
                  </a:lnTo>
                  <a:lnTo>
                    <a:pt x="0" y="25734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650696"/>
            <a:ext cx="8115300" cy="7607604"/>
            <a:chOff x="0" y="0"/>
            <a:chExt cx="10820400" cy="1014347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20400" cy="10143472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9944991" y="3853497"/>
            <a:ext cx="7895334" cy="257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9"/>
              </a:lnSpc>
            </a:pPr>
            <a:r>
              <a:rPr lang="en-US" sz="8799">
                <a:solidFill>
                  <a:srgbClr val="896F5A"/>
                </a:solidFill>
                <a:latin typeface="Quiche"/>
              </a:rPr>
              <a:t>SONG</a:t>
            </a:r>
          </a:p>
          <a:p>
            <a:pPr>
              <a:lnSpc>
                <a:spcPts val="10119"/>
              </a:lnSpc>
            </a:pPr>
            <a:r>
              <a:rPr lang="en-US" sz="8800">
                <a:solidFill>
                  <a:srgbClr val="896F5A"/>
                </a:solidFill>
                <a:latin typeface="Quiche"/>
              </a:rPr>
              <a:t>COLLECTION</a:t>
            </a:r>
          </a:p>
        </p:txBody>
      </p:sp>
      <p:sp>
        <p:nvSpPr>
          <p:cNvPr id="9" name="AutoShape 9"/>
          <p:cNvSpPr/>
          <p:nvPr/>
        </p:nvSpPr>
        <p:spPr>
          <a:xfrm>
            <a:off x="9944991" y="6423977"/>
            <a:ext cx="7436456" cy="0"/>
          </a:xfrm>
          <a:prstGeom prst="line">
            <a:avLst/>
          </a:prstGeom>
          <a:ln w="47625" cap="rnd">
            <a:solidFill>
              <a:srgbClr val="896F5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62770" y="172874"/>
            <a:ext cx="3001296" cy="212178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10595" y="9577671"/>
            <a:ext cx="7111488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E9E5E1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206" y="959172"/>
            <a:ext cx="3215687" cy="333355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997" y="887734"/>
            <a:ext cx="2905266" cy="33849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4407" y="5561967"/>
            <a:ext cx="3117286" cy="3188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4672" y="5561967"/>
            <a:ext cx="3321774" cy="3188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37942" y="957262"/>
            <a:ext cx="2541384" cy="34030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43461" y="5420079"/>
            <a:ext cx="1730346" cy="34228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0700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VC12RA621012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4234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VC12RA621013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0700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VC12RA621009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78958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VC12RA621008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VC12RA621010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98307" y="5370299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216921" y="889644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7F6F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216921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7F6F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79257" y="889644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7F6F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5481" y="1103787"/>
            <a:ext cx="3534939" cy="32259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45242" y="889644"/>
            <a:ext cx="2875509" cy="33829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82883" y="5525383"/>
            <a:ext cx="3800752" cy="3317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307" y="5368285"/>
            <a:ext cx="4278736" cy="34746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5325" y="1587349"/>
            <a:ext cx="4471176" cy="646820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108859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VC12RA621031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6921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65325" y="8423810"/>
            <a:ext cx="447117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53583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43891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334625"/>
            <a:chOff x="0" y="0"/>
            <a:chExt cx="3093156" cy="3495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95910"/>
            </a:xfrm>
            <a:custGeom>
              <a:avLst/>
              <a:gdLst/>
              <a:ahLst/>
              <a:cxnLst/>
              <a:rect l="l" t="t" r="r" b="b"/>
              <a:pathLst>
                <a:path w="3093156" h="3495910">
                  <a:moveTo>
                    <a:pt x="0" y="0"/>
                  </a:moveTo>
                  <a:lnTo>
                    <a:pt x="3093156" y="0"/>
                  </a:lnTo>
                  <a:lnTo>
                    <a:pt x="3093156" y="3495910"/>
                  </a:lnTo>
                  <a:lnTo>
                    <a:pt x="0" y="3495910"/>
                  </a:lnTo>
                  <a:close/>
                </a:path>
              </a:pathLst>
            </a:custGeom>
            <a:solidFill>
              <a:srgbClr val="AEA38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96046" y="1028700"/>
            <a:ext cx="6963254" cy="8229600"/>
            <a:chOff x="0" y="0"/>
            <a:chExt cx="9284339" cy="109728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84339" cy="10972800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2589081" y="6233219"/>
            <a:ext cx="5502867" cy="0"/>
          </a:xfrm>
          <a:prstGeom prst="line">
            <a:avLst/>
          </a:prstGeom>
          <a:ln w="66675" cap="rnd">
            <a:solidFill>
              <a:srgbClr val="896F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778719" y="4844366"/>
            <a:ext cx="5520736" cy="129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8800">
                <a:solidFill>
                  <a:srgbClr val="896F5A"/>
                </a:solidFill>
                <a:latin typeface="Quiche"/>
              </a:rPr>
              <a:t>PLANTER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0595" y="9527049"/>
            <a:ext cx="6825738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7F6F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EFEEE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7F6F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EFEEE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5214" y="5627355"/>
            <a:ext cx="3484132" cy="318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9"/>
          <a:stretch>
            <a:fillRect/>
          </a:stretch>
        </p:blipFill>
        <p:spPr>
          <a:xfrm>
            <a:off x="12337356" y="5620250"/>
            <a:ext cx="3742557" cy="31965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5398" y="1221259"/>
            <a:ext cx="3305856" cy="3140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00" y="1850351"/>
            <a:ext cx="4446847" cy="61068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00024" y="1221259"/>
            <a:ext cx="2797748" cy="307044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988483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VC10RA721003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3700" y="8228640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8958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VC10RA421001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6549" y="1608268"/>
            <a:ext cx="4291145" cy="6436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3061" y="1608268"/>
            <a:ext cx="4291145" cy="64367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225" y="1608268"/>
            <a:ext cx="4421846" cy="64367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90700" y="8350250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78958" y="8350250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VC10RA621009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69266" y="8350250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VC10RA621012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08496" y="5298585"/>
            <a:ext cx="7369385" cy="0"/>
          </a:xfrm>
          <a:prstGeom prst="line">
            <a:avLst/>
          </a:prstGeom>
          <a:ln w="47625" cap="rnd">
            <a:solidFill>
              <a:srgbClr val="896F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508496" y="3612580"/>
            <a:ext cx="7565832" cy="129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9"/>
              </a:lnSpc>
            </a:pPr>
            <a:r>
              <a:rPr lang="en-US" sz="8799">
                <a:solidFill>
                  <a:srgbClr val="896F5A"/>
                </a:solidFill>
                <a:latin typeface="Quiche"/>
              </a:rPr>
              <a:t>THANK YOU 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08496" y="6004415"/>
            <a:ext cx="8512304" cy="122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96F5A"/>
                </a:solidFill>
                <a:latin typeface="Quiche"/>
              </a:rPr>
              <a:t>Contact person: Linh Kim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896F5A"/>
                </a:solidFill>
                <a:latin typeface="Quiche"/>
              </a:rPr>
              <a:t>Email: Linh.kim@vietcreativecraft.com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40734" y="0"/>
            <a:ext cx="8347266" cy="10334625"/>
            <a:chOff x="0" y="0"/>
            <a:chExt cx="2823643" cy="3495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3643" cy="3495910"/>
            </a:xfrm>
            <a:custGeom>
              <a:avLst/>
              <a:gdLst/>
              <a:ahLst/>
              <a:cxnLst/>
              <a:rect l="l" t="t" r="r" b="b"/>
              <a:pathLst>
                <a:path w="2823643" h="3495910">
                  <a:moveTo>
                    <a:pt x="0" y="0"/>
                  </a:moveTo>
                  <a:lnTo>
                    <a:pt x="2823643" y="0"/>
                  </a:lnTo>
                  <a:lnTo>
                    <a:pt x="2823643" y="3495910"/>
                  </a:lnTo>
                  <a:lnTo>
                    <a:pt x="0" y="3495910"/>
                  </a:lnTo>
                  <a:close/>
                </a:path>
              </a:pathLst>
            </a:custGeom>
            <a:solidFill>
              <a:srgbClr val="AEA38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919934" y="1028700"/>
            <a:ext cx="6339366" cy="8229600"/>
            <a:chOff x="0" y="0"/>
            <a:chExt cx="8452489" cy="109728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452489" cy="10972800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2902895" y="6338246"/>
            <a:ext cx="5628740" cy="0"/>
          </a:xfrm>
          <a:prstGeom prst="line">
            <a:avLst/>
          </a:prstGeom>
          <a:ln w="47625" cap="rnd">
            <a:solidFill>
              <a:srgbClr val="896F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902895" y="4685012"/>
            <a:ext cx="5753851" cy="147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2"/>
              </a:lnSpc>
            </a:pPr>
            <a:r>
              <a:rPr lang="en-US" sz="10010">
                <a:solidFill>
                  <a:srgbClr val="896F5A"/>
                </a:solidFill>
                <a:latin typeface="Quiche"/>
              </a:rPr>
              <a:t>HANGER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0595" y="9527049"/>
            <a:ext cx="6920988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23682" y="5696785"/>
            <a:ext cx="4278736" cy="2577940"/>
            <a:chOff x="0" y="0"/>
            <a:chExt cx="5704981" cy="34372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04981" cy="3437254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6200000">
            <a:off x="12069266" y="794481"/>
            <a:ext cx="4278736" cy="3474520"/>
            <a:chOff x="0" y="0"/>
            <a:chExt cx="5704981" cy="463269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298" r="-11274"/>
            <a:stretch>
              <a:fillRect/>
            </a:stretch>
          </p:blipFill>
          <p:spPr>
            <a:xfrm>
              <a:off x="0" y="0"/>
              <a:ext cx="5704981" cy="4632693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3656">
            <a:off x="12934031" y="6087369"/>
            <a:ext cx="3010922" cy="16455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0658" y="6156993"/>
            <a:ext cx="3698819" cy="189922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790700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VC17RA621037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34234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VC17RA621034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42296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VC17RA621038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90700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78958" y="9096375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VC17RA621039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371343-7123-6A45-8D9C-5EE66A1F25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11" y="1049205"/>
            <a:ext cx="3437372" cy="31359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96CFE6-4E7C-164D-8686-A86E46683E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594" y="432857"/>
            <a:ext cx="4483100" cy="34004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916" y="1326356"/>
            <a:ext cx="3816547" cy="26952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7114">
            <a:off x="7248590" y="1410137"/>
            <a:ext cx="3976679" cy="28011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47627">
            <a:off x="12132450" y="1531967"/>
            <a:ext cx="4174653" cy="19974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5300" y="5535009"/>
            <a:ext cx="2704379" cy="31019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2674" y="5932537"/>
            <a:ext cx="3774788" cy="2348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8521">
            <a:off x="12288729" y="5467522"/>
            <a:ext cx="3842281" cy="266913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0700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4234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0700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78958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1324" y="1864382"/>
            <a:ext cx="3994005" cy="19753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24251" y="1358981"/>
            <a:ext cx="3914826" cy="25301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8172" y="5841757"/>
            <a:ext cx="3849777" cy="23784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7047" y="1067148"/>
            <a:ext cx="3646041" cy="29933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2731" y="5873372"/>
            <a:ext cx="3813410" cy="226440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0700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VC17RA621036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4234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13752" y="8958837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VC17RA621020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46183" y="9041247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43500"/>
            <a:ext cx="4783946" cy="4114800"/>
            <a:chOff x="0" y="0"/>
            <a:chExt cx="1618273" cy="1391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8273" cy="1391920"/>
            </a:xfrm>
            <a:custGeom>
              <a:avLst/>
              <a:gdLst/>
              <a:ahLst/>
              <a:cxnLst/>
              <a:rect l="l" t="t" r="r" b="b"/>
              <a:pathLst>
                <a:path w="1618273" h="1391920">
                  <a:moveTo>
                    <a:pt x="0" y="0"/>
                  </a:moveTo>
                  <a:lnTo>
                    <a:pt x="1618273" y="0"/>
                  </a:lnTo>
                  <a:lnTo>
                    <a:pt x="1618273" y="1391920"/>
                  </a:lnTo>
                  <a:lnTo>
                    <a:pt x="0" y="1391920"/>
                  </a:lnTo>
                  <a:close/>
                </a:path>
              </a:pathLst>
            </a:custGeom>
            <a:solidFill>
              <a:srgbClr val="896F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31564" y="1028700"/>
            <a:ext cx="7517236" cy="7199581"/>
            <a:chOff x="0" y="0"/>
            <a:chExt cx="10022981" cy="959944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22981" cy="9599442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10198233" y="8228281"/>
            <a:ext cx="4990788" cy="0"/>
          </a:xfrm>
          <a:prstGeom prst="line">
            <a:avLst/>
          </a:prstGeom>
          <a:ln w="47625" cap="rnd">
            <a:solidFill>
              <a:srgbClr val="896F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198233" y="6693535"/>
            <a:ext cx="4990788" cy="129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19"/>
              </a:lnSpc>
            </a:pPr>
            <a:r>
              <a:rPr lang="en-US" sz="8799">
                <a:solidFill>
                  <a:srgbClr val="896F5A"/>
                </a:solidFill>
                <a:latin typeface="Quiche"/>
              </a:rPr>
              <a:t>SHELF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0595" y="9509094"/>
            <a:ext cx="6897175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4624" y="1117468"/>
            <a:ext cx="3810888" cy="30169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1385" y="5608402"/>
            <a:ext cx="3903330" cy="2996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93603" y="5769325"/>
            <a:ext cx="3376122" cy="28782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4624" y="5489351"/>
            <a:ext cx="3378379" cy="32345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4299" y="1252268"/>
            <a:ext cx="3948054" cy="27473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51062" y="1252268"/>
            <a:ext cx="3261204" cy="294465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0700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4234" y="4611901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0700" y="9096375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VC17RA621027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78958" y="9096375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VC17RA621028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69266" y="9096375"/>
            <a:ext cx="4278736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VC17RA621029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69266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2616" y="1122774"/>
            <a:ext cx="3294903" cy="31402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299" y="1028700"/>
            <a:ext cx="3634886" cy="32343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29" t="30950" r="19844" b="1875"/>
          <a:stretch>
            <a:fillRect/>
          </a:stretch>
        </p:blipFill>
        <p:spPr>
          <a:xfrm>
            <a:off x="12639376" y="5617889"/>
            <a:ext cx="3442474" cy="31176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7458" y="5510472"/>
            <a:ext cx="3328567" cy="3192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8857" y="5510472"/>
            <a:ext cx="3573917" cy="33324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1972" y="910530"/>
            <a:ext cx="3739384" cy="347070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0700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34234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VC12RA621032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0700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VC12RA621019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78958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887734"/>
            <a:ext cx="4278736" cy="3472611"/>
            <a:chOff x="0" y="0"/>
            <a:chExt cx="1447375" cy="1174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0700" y="5370299"/>
            <a:ext cx="4278736" cy="3472611"/>
            <a:chOff x="0" y="0"/>
            <a:chExt cx="1447375" cy="117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23682" y="5370299"/>
            <a:ext cx="4278736" cy="3472611"/>
            <a:chOff x="0" y="0"/>
            <a:chExt cx="1447375" cy="11746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EFEE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42296" y="889644"/>
            <a:ext cx="4278736" cy="3472611"/>
            <a:chOff x="0" y="0"/>
            <a:chExt cx="1447375" cy="1174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04632" y="889644"/>
            <a:ext cx="4278736" cy="3472611"/>
            <a:chOff x="0" y="0"/>
            <a:chExt cx="1447375" cy="11746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7375" cy="1174686"/>
            </a:xfrm>
            <a:custGeom>
              <a:avLst/>
              <a:gdLst/>
              <a:ahLst/>
              <a:cxnLst/>
              <a:rect l="l" t="t" r="r" b="b"/>
              <a:pathLst>
                <a:path w="1447375" h="1174686">
                  <a:moveTo>
                    <a:pt x="0" y="0"/>
                  </a:moveTo>
                  <a:lnTo>
                    <a:pt x="1447375" y="0"/>
                  </a:lnTo>
                  <a:lnTo>
                    <a:pt x="1447375" y="1174686"/>
                  </a:lnTo>
                  <a:lnTo>
                    <a:pt x="0" y="11746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14657" r="6897" b="10894"/>
          <a:stretch>
            <a:fillRect/>
          </a:stretch>
        </p:blipFill>
        <p:spPr>
          <a:xfrm>
            <a:off x="7545341" y="1103025"/>
            <a:ext cx="3456288" cy="30458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3990" y="5476556"/>
            <a:ext cx="3158990" cy="32600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88168" y="5476556"/>
            <a:ext cx="2841343" cy="33764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0274" y="6235273"/>
            <a:ext cx="3959589" cy="21841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76190" y="1263138"/>
            <a:ext cx="3410948" cy="28857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0274" y="1580529"/>
            <a:ext cx="3959589" cy="23594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3990" y="5337646"/>
            <a:ext cx="3158990" cy="351535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790700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34234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VC12RA621030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42296" y="4611901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VC17RA621050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90700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78958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VC12RA621029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69266" y="9096375"/>
            <a:ext cx="4278736" cy="42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VC17RA621049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0595" y="9696450"/>
            <a:ext cx="6694037" cy="3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799">
                <a:solidFill>
                  <a:srgbClr val="896F5A"/>
                </a:solidFill>
                <a:latin typeface="Quiche Italics"/>
              </a:rPr>
              <a:t>Song Collection - Viet Creative 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</Words>
  <Application>Microsoft Macintosh PowerPoint</Application>
  <PresentationFormat>Custom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Quiche Italics</vt:lpstr>
      <vt:lpstr>Quiche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collection</dc:title>
  <cp:lastModifiedBy>Ricky Ha</cp:lastModifiedBy>
  <cp:revision>2</cp:revision>
  <dcterms:created xsi:type="dcterms:W3CDTF">2006-08-16T00:00:00Z</dcterms:created>
  <dcterms:modified xsi:type="dcterms:W3CDTF">2021-10-25T10:06:19Z</dcterms:modified>
  <dc:identifier>DAEseoOF_tc</dc:identifier>
</cp:coreProperties>
</file>