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6" r:id="rId2"/>
    <p:sldId id="277" r:id="rId3"/>
    <p:sldId id="283" r:id="rId4"/>
    <p:sldId id="279" r:id="rId5"/>
    <p:sldId id="280" r:id="rId6"/>
    <p:sldId id="281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 autoAdjust="0"/>
    <p:restoredTop sz="94660"/>
  </p:normalViewPr>
  <p:slideViewPr>
    <p:cSldViewPr snapToGrid="0">
      <p:cViewPr>
        <p:scale>
          <a:sx n="108" d="100"/>
          <a:sy n="108" d="100"/>
        </p:scale>
        <p:origin x="65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2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3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1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7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0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0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13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3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9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733DB-EA47-4909-84E7-6F268F0E3B02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57EAE-2BCD-4CE1-8769-5E8C50DCC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361377-FFED-4347-8CC3-5F1BA5EECF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6" y="115732"/>
            <a:ext cx="1132743" cy="833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320040"/>
            <a:ext cx="6111240" cy="611124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DFE9EB9-DAFF-4A41-A48F-3B980E2FC2B5}"/>
              </a:ext>
            </a:extLst>
          </p:cNvPr>
          <p:cNvSpPr txBox="1">
            <a:spLocks/>
          </p:cNvSpPr>
          <p:nvPr/>
        </p:nvSpPr>
        <p:spPr>
          <a:xfrm>
            <a:off x="1256297" y="2364112"/>
            <a:ext cx="4222483" cy="1760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JUTE PENDANT</a:t>
            </a:r>
            <a:endParaRPr lang="fr-FR" sz="2000" dirty="0">
              <a:solidFill>
                <a:schemeClr val="accent4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fr-FR" sz="2000" dirty="0">
                <a:solidFill>
                  <a:schemeClr val="accent4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COLLECTION</a:t>
            </a:r>
            <a:endParaRPr lang="fr-FR" dirty="0">
              <a:solidFill>
                <a:schemeClr val="bg2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7C3C8EE-709E-784B-B1B9-7ED7F2E9D72E}"/>
              </a:ext>
            </a:extLst>
          </p:cNvPr>
          <p:cNvSpPr txBox="1">
            <a:spLocks/>
          </p:cNvSpPr>
          <p:nvPr/>
        </p:nvSpPr>
        <p:spPr>
          <a:xfrm>
            <a:off x="2755789" y="5921969"/>
            <a:ext cx="2623931" cy="509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Viet Creative Art Co., Ltd</a:t>
            </a:r>
          </a:p>
          <a:p>
            <a:pPr algn="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May 2021</a:t>
            </a:r>
          </a:p>
        </p:txBody>
      </p:sp>
    </p:spTree>
    <p:extLst>
      <p:ext uri="{BB962C8B-B14F-4D97-AF65-F5344CB8AC3E}">
        <p14:creationId xmlns:p14="http://schemas.microsoft.com/office/powerpoint/2010/main" val="184220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361377-FFED-4347-8CC3-5F1BA5EECF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6" y="115732"/>
            <a:ext cx="1132743" cy="833783"/>
          </a:xfrm>
          <a:prstGeom prst="rect">
            <a:avLst/>
          </a:prstGeom>
        </p:spPr>
      </p:pic>
      <p:pic>
        <p:nvPicPr>
          <p:cNvPr id="1032" name="Picture 8" descr="https://i.pinimg.com/564x/71/3b/92/713b92b88425a123c012a51463005c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02" y="881910"/>
            <a:ext cx="5027277" cy="50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564x/00/d4/25/00d4259b9f2c6ad15ba07778c4c158d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9895"/>
          <a:stretch/>
        </p:blipFill>
        <p:spPr bwMode="auto">
          <a:xfrm>
            <a:off x="3934600" y="881910"/>
            <a:ext cx="2500529" cy="24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i.pinimg.com/564x/17/ea/7f/17ea7fcb6e5e08a5a7baf3a218e6c0b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b="20582"/>
          <a:stretch/>
        </p:blipFill>
        <p:spPr bwMode="auto">
          <a:xfrm>
            <a:off x="537160" y="881910"/>
            <a:ext cx="2972867" cy="24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60" y="3982569"/>
            <a:ext cx="3620551" cy="2413700"/>
          </a:xfrm>
          <a:prstGeom prst="rect">
            <a:avLst/>
          </a:prstGeom>
        </p:spPr>
      </p:pic>
      <p:pic>
        <p:nvPicPr>
          <p:cNvPr id="11" name="Picture 6" descr="https://i.pinimg.com/564x/7e/69/75/7e6975b21edd739fd974dfe0e6a5f3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96" y="3982569"/>
            <a:ext cx="1609133" cy="24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6457" y="3479375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7728" y="3479375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0299" y="6414689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83426" y="6467522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VC9521JU04</a:t>
            </a:r>
          </a:p>
        </p:txBody>
      </p:sp>
    </p:spTree>
    <p:extLst>
      <p:ext uri="{BB962C8B-B14F-4D97-AF65-F5344CB8AC3E}">
        <p14:creationId xmlns:p14="http://schemas.microsoft.com/office/powerpoint/2010/main" val="6242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361377-FFED-4347-8CC3-5F1BA5EECF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6" y="115732"/>
            <a:ext cx="1132743" cy="833783"/>
          </a:xfrm>
          <a:prstGeom prst="rect">
            <a:avLst/>
          </a:prstGeom>
        </p:spPr>
      </p:pic>
      <p:pic>
        <p:nvPicPr>
          <p:cNvPr id="3" name="Picture 2" descr="https://i.pinimg.com/564x/94/cb/56/94cb566650df78208944e50e7fe3b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74" y="3883741"/>
            <a:ext cx="2436305" cy="24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crame light farmhouse chandelier Macrame lamp shade boho imag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9" b="24368"/>
          <a:stretch/>
        </p:blipFill>
        <p:spPr bwMode="auto">
          <a:xfrm>
            <a:off x="7744552" y="877857"/>
            <a:ext cx="3641240" cy="25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6" y="3883741"/>
            <a:ext cx="3654458" cy="2436305"/>
          </a:xfrm>
          <a:prstGeom prst="rect">
            <a:avLst/>
          </a:prstGeom>
        </p:spPr>
      </p:pic>
      <p:pic>
        <p:nvPicPr>
          <p:cNvPr id="6" name="Picture 5" descr="https://i.pinimg.com/564x/e4/8e/e6/e48ee6ae9c33845141793668f46179b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980" y="3883741"/>
            <a:ext cx="3219812" cy="24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pinimg.com/564x/24/b3/e0/24b3e0c29c5b9900fde3be28b785bb3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39083"/>
          <a:stretch/>
        </p:blipFill>
        <p:spPr bwMode="auto">
          <a:xfrm>
            <a:off x="441016" y="877857"/>
            <a:ext cx="2843820" cy="25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.pinimg.com/564x/33/fa/71/33fa715c66e65824a6d583e644af0f6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0" y="877857"/>
            <a:ext cx="1895599" cy="25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016" y="6390968"/>
            <a:ext cx="365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VC05JU121001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790" y="3401961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1003" y="3401961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750" y="3411793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3590" y="6320046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10016" y="6320046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VC9521JU09</a:t>
            </a:r>
          </a:p>
        </p:txBody>
      </p:sp>
    </p:spTree>
    <p:extLst>
      <p:ext uri="{BB962C8B-B14F-4D97-AF65-F5344CB8AC3E}">
        <p14:creationId xmlns:p14="http://schemas.microsoft.com/office/powerpoint/2010/main" val="384174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361377-FFED-4347-8CC3-5F1BA5EECF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6" y="115732"/>
            <a:ext cx="1132743" cy="833783"/>
          </a:xfrm>
          <a:prstGeom prst="rect">
            <a:avLst/>
          </a:prstGeom>
        </p:spPr>
      </p:pic>
      <p:pic>
        <p:nvPicPr>
          <p:cNvPr id="4098" name="Picture 2" descr="https://i.pinimg.com/564x/99/87/8f/99878f8d2a21f65a19650d7774b70e4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3"/>
          <a:stretch/>
        </p:blipFill>
        <p:spPr bwMode="auto">
          <a:xfrm>
            <a:off x="887997" y="949515"/>
            <a:ext cx="3029361" cy="245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676" y="3678462"/>
            <a:ext cx="3620551" cy="2413700"/>
          </a:xfrm>
          <a:prstGeom prst="rect">
            <a:avLst/>
          </a:prstGeom>
        </p:spPr>
      </p:pic>
      <p:pic>
        <p:nvPicPr>
          <p:cNvPr id="4102" name="Picture 6" descr="https://i.pinimg.com/564x/b5/af/7d/b5af7dc14f6be21ed8354765d6c10ed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934" y="3712567"/>
            <a:ext cx="3455144" cy="24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564x/00/8b/2c/008b2c5b22e5a23b9ab521505139cf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49" y="949514"/>
            <a:ext cx="2455329" cy="24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dn.shopify.com/s/files/1/1014/9449/products/the-lashing-pendant-natural-m_1024x1024.jpg?v=160054626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58" y="949513"/>
            <a:ext cx="2455329" cy="24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.pinimg.com/564x/3d/d9/7d/3dd97dd6ce6025ba2c395095df8ca23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8" b="20571"/>
          <a:stretch/>
        </p:blipFill>
        <p:spPr bwMode="auto">
          <a:xfrm>
            <a:off x="887997" y="3717098"/>
            <a:ext cx="2752973" cy="24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55541" y="3354537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2286" y="3329109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3277" y="3357419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9816" y="6126267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93370" y="6126267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7347" y="6126267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VC9521JU13</a:t>
            </a:r>
          </a:p>
        </p:txBody>
      </p:sp>
    </p:spTree>
    <p:extLst>
      <p:ext uri="{BB962C8B-B14F-4D97-AF65-F5344CB8AC3E}">
        <p14:creationId xmlns:p14="http://schemas.microsoft.com/office/powerpoint/2010/main" val="408312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361377-FFED-4347-8CC3-5F1BA5EECF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6" y="115732"/>
            <a:ext cx="1132743" cy="833783"/>
          </a:xfrm>
          <a:prstGeom prst="rect">
            <a:avLst/>
          </a:prstGeom>
        </p:spPr>
      </p:pic>
      <p:pic>
        <p:nvPicPr>
          <p:cNvPr id="5122" name="Picture 2" descr="https://i.pinimg.com/564x/74/1f/c3/741fc35d7ce8cb16286267fa44b0b8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5" b="14376"/>
          <a:stretch/>
        </p:blipFill>
        <p:spPr bwMode="auto">
          <a:xfrm>
            <a:off x="1791952" y="624395"/>
            <a:ext cx="2600738" cy="25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564x/43/a9/10/43a9101d3230a2f79fb531cf88f312b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143" y="3765748"/>
            <a:ext cx="2595547" cy="26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.pinimg.com/564x/63/fa/c5/63fac5f37210d440f45eb9dade1e96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81" y="624395"/>
            <a:ext cx="2887768" cy="25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i.pinimg.com/564x/ab/c6/49/abc649e05fd0907b7cfb48246cf198f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16" y="615932"/>
            <a:ext cx="2600738" cy="26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564x/c5/e2/6e/c5e26e78f57d2a44dab83dee6a7b1bc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16" y="3765748"/>
            <a:ext cx="2600738" cy="26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lant Fibre Shade for Pendant Light on Maisons du Monde. Take your pick from our furniture and accessories and be inspired!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110" y="3765748"/>
            <a:ext cx="2600737" cy="26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45185" y="3210232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1749" y="3193450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15342" y="3193450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0955" y="6337615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15342" y="6363597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45185" y="6364390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VC9521JU19</a:t>
            </a:r>
          </a:p>
        </p:txBody>
      </p:sp>
    </p:spTree>
    <p:extLst>
      <p:ext uri="{BB962C8B-B14F-4D97-AF65-F5344CB8AC3E}">
        <p14:creationId xmlns:p14="http://schemas.microsoft.com/office/powerpoint/2010/main" val="107752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361377-FFED-4347-8CC3-5F1BA5EECF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6" y="115732"/>
            <a:ext cx="1132743" cy="833783"/>
          </a:xfrm>
          <a:prstGeom prst="rect">
            <a:avLst/>
          </a:prstGeom>
        </p:spPr>
      </p:pic>
      <p:pic>
        <p:nvPicPr>
          <p:cNvPr id="6146" name="Picture 2" descr="Zion - sur comma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6" y="168852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a4/b4/10/a4b410f49112b0fccc4d14172acef2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41" b="22914"/>
          <a:stretch/>
        </p:blipFill>
        <p:spPr bwMode="auto">
          <a:xfrm>
            <a:off x="3813953" y="1688526"/>
            <a:ext cx="259963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i.pinimg.com/564x/2f/b4/33/2fb433a319b9e8b33517007a02cec1c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5" b="31702"/>
          <a:stretch/>
        </p:blipFill>
        <p:spPr bwMode="auto">
          <a:xfrm>
            <a:off x="6871977" y="1945288"/>
            <a:ext cx="4867738" cy="26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6635" y="4546026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8710" y="4546026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4141" y="4572008"/>
            <a:ext cx="2094271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VC9521JU22</a:t>
            </a:r>
          </a:p>
        </p:txBody>
      </p:sp>
    </p:spTree>
    <p:extLst>
      <p:ext uri="{BB962C8B-B14F-4D97-AF65-F5344CB8AC3E}">
        <p14:creationId xmlns:p14="http://schemas.microsoft.com/office/powerpoint/2010/main" val="39123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D4A0-D517-A949-A100-945C86FEC63C}"/>
              </a:ext>
            </a:extLst>
          </p:cNvPr>
          <p:cNvSpPr txBox="1">
            <a:spLocks/>
          </p:cNvSpPr>
          <p:nvPr/>
        </p:nvSpPr>
        <p:spPr>
          <a:xfrm>
            <a:off x="660400" y="2104197"/>
            <a:ext cx="10515600" cy="1531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DFA593"/>
                </a:solidFill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ACD2A-DEBE-C141-B27D-8B4AB80A9AE5}"/>
              </a:ext>
            </a:extLst>
          </p:cNvPr>
          <p:cNvSpPr txBox="1">
            <a:spLocks/>
          </p:cNvSpPr>
          <p:nvPr/>
        </p:nvSpPr>
        <p:spPr>
          <a:xfrm>
            <a:off x="3540677" y="3635237"/>
            <a:ext cx="4755046" cy="612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person: Linh Kim</a:t>
            </a:r>
          </a:p>
          <a:p>
            <a:pPr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linh.kim@vietcreativecraft.com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66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701</TotalTime>
  <Words>52</Words>
  <Application>Microsoft Macintosh PowerPoint</Application>
  <PresentationFormat>Widescreen</PresentationFormat>
  <Paragraphs>32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Angsana New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STORAGE &amp; HOME DECOR INTRODUCTION</dc:title>
  <dc:creator>Administrator</dc:creator>
  <cp:lastModifiedBy>Microsoft Office User</cp:lastModifiedBy>
  <cp:revision>42</cp:revision>
  <cp:lastPrinted>2021-05-11T03:18:49Z</cp:lastPrinted>
  <dcterms:created xsi:type="dcterms:W3CDTF">2020-01-17T02:04:12Z</dcterms:created>
  <dcterms:modified xsi:type="dcterms:W3CDTF">2021-05-11T03:53:11Z</dcterms:modified>
</cp:coreProperties>
</file>