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3" r:id="rId3"/>
    <p:sldId id="274" r:id="rId4"/>
    <p:sldId id="276" r:id="rId5"/>
    <p:sldId id="277" r:id="rId6"/>
    <p:sldId id="278" r:id="rId7"/>
    <p:sldId id="279" r:id="rId8"/>
    <p:sldId id="281" r:id="rId9"/>
    <p:sldId id="280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3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84" autoAdjust="0"/>
    <p:restoredTop sz="94660"/>
  </p:normalViewPr>
  <p:slideViewPr>
    <p:cSldViewPr snapToGrid="0">
      <p:cViewPr>
        <p:scale>
          <a:sx n="119" d="100"/>
          <a:sy n="119" d="100"/>
        </p:scale>
        <p:origin x="-31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F7F7F-706D-4F96-ABBF-1EF74F99C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AED510-A269-4A8E-A414-8FC65CB18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8AA79-6C4F-41CF-A928-37A468841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1DD-98FB-4122-9155-59C8650E1A9A}" type="datetimeFigureOut">
              <a:rPr lang="en-US" smtClean="0"/>
              <a:t>6/24/21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6AA77-25A1-4C76-B635-C1CF20B0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5F9DA-89EC-4AC7-BA87-62D7195AB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BAF8-55C8-462A-AA2D-D6ADDD00D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2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D4887-1C18-442F-AAAC-30CE5B30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00FDE-FBAC-4B7A-A45B-3388AD012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9E6B7-91EF-4D98-B205-E4BDE438A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1DD-98FB-4122-9155-59C8650E1A9A}" type="datetimeFigureOut">
              <a:rPr lang="en-US" smtClean="0"/>
              <a:t>6/24/21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95168-5054-4155-84D8-3B09CAE2E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46893-9635-45EA-9724-DE11CEC3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BAF8-55C8-462A-AA2D-D6ADDD00D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71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D78047-5E53-40ED-A8E3-80E10860AD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5608B9-0B1F-40E4-9058-DF9A4B303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A65DE-74AD-43B4-A147-CE14AC5E6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1DD-98FB-4122-9155-59C8650E1A9A}" type="datetimeFigureOut">
              <a:rPr lang="en-US" smtClean="0"/>
              <a:t>6/24/21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90C73-28FC-4697-AC00-8C76B6E5A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AA249-84F2-499B-9F1A-C5A6F02C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BAF8-55C8-462A-AA2D-D6ADDD00D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7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1B78A-BDB3-4C70-8BB1-390461474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9C6D0-3B68-47BE-BA55-5311D0039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1A712-B71E-4725-804F-7BC60E442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1DD-98FB-4122-9155-59C8650E1A9A}" type="datetimeFigureOut">
              <a:rPr lang="en-US" smtClean="0"/>
              <a:t>6/24/21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9EEC5-5FDC-47B0-B1C1-D16DFFFE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C7C67-CCF2-49CA-BCDA-1242A58D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BAF8-55C8-462A-AA2D-D6ADDD00D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5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35CEA-CCC4-414E-9B16-E8BABF696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95661-0805-4B50-8A3E-FC2D4782F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13424-D7DF-4D4A-AA54-A98A6270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1DD-98FB-4122-9155-59C8650E1A9A}" type="datetimeFigureOut">
              <a:rPr lang="en-US" smtClean="0"/>
              <a:t>6/24/21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174F9-D200-4E7B-A776-31EBFE1E9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7E336-CC83-4DB2-AE85-3743A8DDA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BAF8-55C8-462A-AA2D-D6ADDD00D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5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E27AC-B1E8-4629-845E-3F4158566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842CF-B8FB-4EA1-B4A0-CD59FF20C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EAB0A-15FC-4923-8F9F-06D4670E8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DD27E-07AF-45BD-A0F3-1EA7EB088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1DD-98FB-4122-9155-59C8650E1A9A}" type="datetimeFigureOut">
              <a:rPr lang="en-US" smtClean="0"/>
              <a:t>6/24/21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06649-357B-48C4-B9F2-904883D2F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824E1-7CBF-4408-A93A-382E7E441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BAF8-55C8-462A-AA2D-D6ADDD00D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C0CAF-9A5C-41B3-B4C8-B302A498B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B791D-8A36-40A9-8DDE-774CD5310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C9D548-3A33-4795-A322-5BA150E08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0A2D0B-D6B7-48E2-8D0A-C844B698C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7C4D21-C52A-4AEB-8165-F92EA0ACE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BA0E83-7DD0-44AF-8A03-3624E3DE0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1DD-98FB-4122-9155-59C8650E1A9A}" type="datetimeFigureOut">
              <a:rPr lang="en-US" smtClean="0"/>
              <a:t>6/24/21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F269F-8A54-4BD7-8B02-C07E1F1C0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D5D7E3-9D58-422D-B21C-1FC070F20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BAF8-55C8-462A-AA2D-D6ADDD00D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95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D7CD5-3A03-47EA-AE70-4853A186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685090-08C2-4546-A2DB-2E9B33FF1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1DD-98FB-4122-9155-59C8650E1A9A}" type="datetimeFigureOut">
              <a:rPr lang="en-US" smtClean="0"/>
              <a:t>6/24/21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93A69-250C-4EFB-BFA0-F7CA8BE3A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0484C-5B86-41AF-B3C7-56099711B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BAF8-55C8-462A-AA2D-D6ADDD00D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8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688C66-29DB-481A-9968-F575DBBA6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1DD-98FB-4122-9155-59C8650E1A9A}" type="datetimeFigureOut">
              <a:rPr lang="en-US" smtClean="0"/>
              <a:t>6/24/21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17A669-73B9-4A71-BA7D-65D3DCDDA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77F90-B1ED-43A8-827E-A3C47B06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BAF8-55C8-462A-AA2D-D6ADDD00D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2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FD10-8332-4BBC-9265-1C10FF1CD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036C3-361B-4A8E-A14D-FE13A4D76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5D4F0-CD72-4C76-B4AC-F661BF4FE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DB3C0-49A1-4AE1-BC8E-B1BA2205F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1DD-98FB-4122-9155-59C8650E1A9A}" type="datetimeFigureOut">
              <a:rPr lang="en-US" smtClean="0"/>
              <a:t>6/24/21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E7773-25B8-46B7-8094-82A38EDCF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86986-0846-4F23-A0B3-AC2BB054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BAF8-55C8-462A-AA2D-D6ADDD00D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1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E6933-2C79-4ADA-A508-C582B94F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01007-1CC6-4222-81B9-E4C67FE08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7676E-5265-4AAA-8421-01105B2BE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4BDA94-5F68-45A7-87BD-1A91EBB17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1DD-98FB-4122-9155-59C8650E1A9A}" type="datetimeFigureOut">
              <a:rPr lang="en-US" smtClean="0"/>
              <a:t>6/24/21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AD552-1967-43F5-8948-DF2A4C196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39D50-0EF0-4361-A0BA-85A0862A0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BAF8-55C8-462A-AA2D-D6ADDD00D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8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C9E782-A0E8-465F-A930-F4752E89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9663E-00FC-4B63-B41C-27658006B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C92B5-0EDB-4A8B-9C7A-1A9331A66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351DD-98FB-4122-9155-59C8650E1A9A}" type="datetimeFigureOut">
              <a:rPr lang="en-US" smtClean="0"/>
              <a:t>6/24/21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3FEFF-B102-4C30-910C-7914EAC29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23B09-4C97-498B-94FA-18E6C6EDD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ABAF8-55C8-462A-AA2D-D6ADDD00D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9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FE9EB9-DAFF-4A41-A48F-3B980E2FC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5692" y="2943359"/>
            <a:ext cx="8440615" cy="971282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Quicksand" panose="02000000000000000000" pitchFamily="50" charset="0"/>
                <a:cs typeface="Angsana New" panose="02020603050405020304" pitchFamily="18" charset="-34"/>
              </a:rPr>
              <a:t>PHOTO FRAME</a:t>
            </a:r>
            <a:br>
              <a:rPr lang="fr-FR" dirty="0">
                <a:solidFill>
                  <a:schemeClr val="accent2">
                    <a:lumMod val="75000"/>
                  </a:schemeClr>
                </a:solidFill>
                <a:latin typeface="Quicksand" panose="02000000000000000000" pitchFamily="50" charset="0"/>
                <a:cs typeface="Angsana New" panose="02020603050405020304" pitchFamily="18" charset="-34"/>
              </a:rPr>
            </a:b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Quicksand" panose="02000000000000000000" pitchFamily="50" charset="0"/>
                <a:cs typeface="Angsana New" panose="02020603050405020304" pitchFamily="18" charset="-34"/>
              </a:rPr>
              <a:t> COLLECTION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A9E5F5-CF0B-0547-8FDB-5A2585AE47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26" y="75975"/>
            <a:ext cx="1132743" cy="833783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7C3C8EE-709E-784B-B1B9-7ED7F2E9D72E}"/>
              </a:ext>
            </a:extLst>
          </p:cNvPr>
          <p:cNvSpPr txBox="1">
            <a:spLocks/>
          </p:cNvSpPr>
          <p:nvPr/>
        </p:nvSpPr>
        <p:spPr>
          <a:xfrm>
            <a:off x="6178957" y="4050705"/>
            <a:ext cx="2623931" cy="50931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Viet Creative Art Co., Ltd</a:t>
            </a:r>
          </a:p>
          <a:p>
            <a:pPr algn="r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June 2021</a:t>
            </a:r>
          </a:p>
        </p:txBody>
      </p:sp>
    </p:spTree>
    <p:extLst>
      <p:ext uri="{BB962C8B-B14F-4D97-AF65-F5344CB8AC3E}">
        <p14:creationId xmlns:p14="http://schemas.microsoft.com/office/powerpoint/2010/main" val="2578310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DD4A0-D517-A949-A100-945C86FEC63C}"/>
              </a:ext>
            </a:extLst>
          </p:cNvPr>
          <p:cNvSpPr txBox="1">
            <a:spLocks/>
          </p:cNvSpPr>
          <p:nvPr/>
        </p:nvSpPr>
        <p:spPr>
          <a:xfrm>
            <a:off x="660400" y="2104197"/>
            <a:ext cx="10515600" cy="1531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DFA593"/>
                </a:solidFill>
              </a:rPr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ACD2A-DEBE-C141-B27D-8B4AB80A9AE5}"/>
              </a:ext>
            </a:extLst>
          </p:cNvPr>
          <p:cNvSpPr txBox="1">
            <a:spLocks/>
          </p:cNvSpPr>
          <p:nvPr/>
        </p:nvSpPr>
        <p:spPr>
          <a:xfrm>
            <a:off x="3540677" y="3635237"/>
            <a:ext cx="4755046" cy="61263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person: Linh Kim</a:t>
            </a:r>
          </a:p>
          <a:p>
            <a:pPr algn="ctr"/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linh.kim@vietcreativecraft.com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B7380-AE8D-4232-9294-D36FD6FA3B0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26" y="115732"/>
            <a:ext cx="1132743" cy="83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66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607E39E-CF35-48AE-BDB2-3BD90BD6938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26" y="115732"/>
            <a:ext cx="1132743" cy="8337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B9B358-FC53-407D-8E17-121359CD4E49}"/>
              </a:ext>
            </a:extLst>
          </p:cNvPr>
          <p:cNvSpPr txBox="1"/>
          <p:nvPr/>
        </p:nvSpPr>
        <p:spPr>
          <a:xfrm>
            <a:off x="1358685" y="4650630"/>
            <a:ext cx="184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VC20RA721001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65C3BC-DE17-4DD2-8F7D-6E453D83B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93" y="1995765"/>
            <a:ext cx="2532433" cy="253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oven Island Rattan Frames - Two Sizes for Two Patterns – Our Boat House">
            <a:extLst>
              <a:ext uri="{FF2B5EF4-FFF2-40B4-BE49-F238E27FC236}">
                <a16:creationId xmlns:a16="http://schemas.microsoft.com/office/drawing/2014/main" id="{1D36D3DC-1AD1-4B48-9252-397324BCA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521" y="2037497"/>
            <a:ext cx="2036397" cy="253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iley Frame — COASTAL DECOR + DESIGN | Fair Haven, NJ Full-Service Interior  Design">
            <a:extLst>
              <a:ext uri="{FF2B5EF4-FFF2-40B4-BE49-F238E27FC236}">
                <a16:creationId xmlns:a16="http://schemas.microsoft.com/office/drawing/2014/main" id="{B9F122A7-AB35-4086-B605-4863603B0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135" y="1995765"/>
            <a:ext cx="2607290" cy="260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9AB6DDC-606F-4802-885A-9AA0A483B4E7}"/>
              </a:ext>
            </a:extLst>
          </p:cNvPr>
          <p:cNvSpPr txBox="1"/>
          <p:nvPr/>
        </p:nvSpPr>
        <p:spPr>
          <a:xfrm>
            <a:off x="5017008" y="4650630"/>
            <a:ext cx="184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VC20RA721002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C83F6E-56A3-4137-8568-6BD8D44B40A9}"/>
              </a:ext>
            </a:extLst>
          </p:cNvPr>
          <p:cNvSpPr txBox="1"/>
          <p:nvPr/>
        </p:nvSpPr>
        <p:spPr>
          <a:xfrm>
            <a:off x="8526224" y="4650630"/>
            <a:ext cx="161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VC20RA721003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F4937B-6CA4-48CB-B7D2-0334934E4072}"/>
              </a:ext>
            </a:extLst>
          </p:cNvPr>
          <p:cNvSpPr txBox="1"/>
          <p:nvPr/>
        </p:nvSpPr>
        <p:spPr>
          <a:xfrm>
            <a:off x="3914877" y="364740"/>
            <a:ext cx="507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23026"/>
                </a:solidFill>
                <a:latin typeface="Arial Rounded MT Bold" panose="020F0704030504030204" pitchFamily="34" charset="0"/>
              </a:rPr>
              <a:t>RATTAN</a:t>
            </a:r>
            <a:r>
              <a:rPr lang="en-US" sz="3200" dirty="0">
                <a:latin typeface="Arial Rounded MT Bold" panose="020F0704030504030204" pitchFamily="34" charset="0"/>
              </a:rPr>
              <a:t> PHOTO FRAME</a:t>
            </a:r>
          </a:p>
        </p:txBody>
      </p:sp>
    </p:spTree>
    <p:extLst>
      <p:ext uri="{BB962C8B-B14F-4D97-AF65-F5344CB8AC3E}">
        <p14:creationId xmlns:p14="http://schemas.microsoft.com/office/powerpoint/2010/main" val="38514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55E1E62-6E21-4F8B-AE9C-56FDC4442C7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26" y="75975"/>
            <a:ext cx="1132743" cy="833783"/>
          </a:xfrm>
          <a:prstGeom prst="rect">
            <a:avLst/>
          </a:prstGeom>
        </p:spPr>
      </p:pic>
      <p:pic>
        <p:nvPicPr>
          <p:cNvPr id="2050" name="Picture 2" descr="AERIN Wicker Scalloped Gallery Wall Frame | Williams Sonoma">
            <a:extLst>
              <a:ext uri="{FF2B5EF4-FFF2-40B4-BE49-F238E27FC236}">
                <a16:creationId xmlns:a16="http://schemas.microsoft.com/office/drawing/2014/main" id="{E6693021-4810-4079-BCFB-D2FDF2D53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19" y="1857737"/>
            <a:ext cx="2691195" cy="269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7CAF4F88-6E33-4C94-B4AF-D75FFC536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090" y="1857737"/>
            <a:ext cx="3591776" cy="269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03E603DA-8F7F-4F12-87EF-839C53373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235" y="1855100"/>
            <a:ext cx="2693832" cy="269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D156A31-2F38-4761-B06C-5E2E821235B6}"/>
              </a:ext>
            </a:extLst>
          </p:cNvPr>
          <p:cNvSpPr txBox="1"/>
          <p:nvPr/>
        </p:nvSpPr>
        <p:spPr>
          <a:xfrm>
            <a:off x="1282952" y="4625009"/>
            <a:ext cx="162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VC20RA121001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2A6559-667F-4A28-B4A6-8D29C51402F2}"/>
              </a:ext>
            </a:extLst>
          </p:cNvPr>
          <p:cNvSpPr txBox="1"/>
          <p:nvPr/>
        </p:nvSpPr>
        <p:spPr>
          <a:xfrm>
            <a:off x="5004267" y="4625009"/>
            <a:ext cx="184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VC20RA121002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4FA323-B895-4D63-B420-585EC265F65E}"/>
              </a:ext>
            </a:extLst>
          </p:cNvPr>
          <p:cNvSpPr txBox="1"/>
          <p:nvPr/>
        </p:nvSpPr>
        <p:spPr>
          <a:xfrm>
            <a:off x="8694378" y="4625009"/>
            <a:ext cx="184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VC20RA621001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B0B719-DE7B-4ED6-8FBE-59CDB60813AC}"/>
              </a:ext>
            </a:extLst>
          </p:cNvPr>
          <p:cNvSpPr txBox="1"/>
          <p:nvPr/>
        </p:nvSpPr>
        <p:spPr>
          <a:xfrm>
            <a:off x="3914877" y="364740"/>
            <a:ext cx="507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23026"/>
                </a:solidFill>
                <a:latin typeface="Arial Rounded MT Bold" panose="020F0704030504030204" pitchFamily="34" charset="0"/>
              </a:rPr>
              <a:t>RATTAN</a:t>
            </a:r>
            <a:r>
              <a:rPr lang="en-US" sz="3200" dirty="0">
                <a:latin typeface="Arial Rounded MT Bold" panose="020F0704030504030204" pitchFamily="34" charset="0"/>
              </a:rPr>
              <a:t> PHOTO FRAME</a:t>
            </a:r>
          </a:p>
        </p:txBody>
      </p:sp>
    </p:spTree>
    <p:extLst>
      <p:ext uri="{BB962C8B-B14F-4D97-AF65-F5344CB8AC3E}">
        <p14:creationId xmlns:p14="http://schemas.microsoft.com/office/powerpoint/2010/main" val="989931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33339E6-D172-4329-B7E9-96320D83CB0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26" y="75975"/>
            <a:ext cx="1132743" cy="833783"/>
          </a:xfrm>
          <a:prstGeom prst="rect">
            <a:avLst/>
          </a:prstGeom>
        </p:spPr>
      </p:pic>
      <p:pic>
        <p:nvPicPr>
          <p:cNvPr id="3074" name="Picture 2" descr="Wicker Frame - 5&quot; x 7&quot;">
            <a:extLst>
              <a:ext uri="{FF2B5EF4-FFF2-40B4-BE49-F238E27FC236}">
                <a16:creationId xmlns:a16="http://schemas.microsoft.com/office/drawing/2014/main" id="{CDD580EC-3099-4DAA-A596-2E9C10290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456" y="1734418"/>
            <a:ext cx="2655421" cy="303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BDECB669-8829-4B85-9869-11E67C6B4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926" y="1750049"/>
            <a:ext cx="3003503" cy="300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29D8CAF-13ED-46EC-95BD-8AF444130712}"/>
              </a:ext>
            </a:extLst>
          </p:cNvPr>
          <p:cNvSpPr txBox="1"/>
          <p:nvPr/>
        </p:nvSpPr>
        <p:spPr>
          <a:xfrm>
            <a:off x="1657035" y="4904169"/>
            <a:ext cx="184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VC20RA721004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EBF1AC-920E-4F56-9C86-A4C7B57FEA6E}"/>
              </a:ext>
            </a:extLst>
          </p:cNvPr>
          <p:cNvSpPr txBox="1"/>
          <p:nvPr/>
        </p:nvSpPr>
        <p:spPr>
          <a:xfrm>
            <a:off x="5355966" y="4904169"/>
            <a:ext cx="184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VC20RA721005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DDB2BF-6A35-4B24-88FE-F51522E07A26}"/>
              </a:ext>
            </a:extLst>
          </p:cNvPr>
          <p:cNvSpPr txBox="1"/>
          <p:nvPr/>
        </p:nvSpPr>
        <p:spPr>
          <a:xfrm>
            <a:off x="3914877" y="364740"/>
            <a:ext cx="507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23026"/>
                </a:solidFill>
                <a:latin typeface="Arial Rounded MT Bold" panose="020F0704030504030204" pitchFamily="34" charset="0"/>
              </a:rPr>
              <a:t>RATTAN</a:t>
            </a:r>
            <a:r>
              <a:rPr lang="en-US" sz="3200" dirty="0">
                <a:latin typeface="Arial Rounded MT Bold" panose="020F0704030504030204" pitchFamily="34" charset="0"/>
              </a:rPr>
              <a:t> PHOTO FRAME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ABC346-B8EB-4C9E-A50D-13D9C5C25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2479" y="1737854"/>
            <a:ext cx="2655421" cy="30389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7C24AF-7CF1-4ABC-9282-AB861BF57243}"/>
              </a:ext>
            </a:extLst>
          </p:cNvPr>
          <p:cNvSpPr txBox="1"/>
          <p:nvPr/>
        </p:nvSpPr>
        <p:spPr>
          <a:xfrm>
            <a:off x="9047478" y="4904169"/>
            <a:ext cx="184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VC20RA421001</a:t>
            </a:r>
          </a:p>
        </p:txBody>
      </p:sp>
    </p:spTree>
    <p:extLst>
      <p:ext uri="{BB962C8B-B14F-4D97-AF65-F5344CB8AC3E}">
        <p14:creationId xmlns:p14="http://schemas.microsoft.com/office/powerpoint/2010/main" val="983482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84893D-E78F-4748-8389-AB5B7978345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26" y="75975"/>
            <a:ext cx="1132743" cy="833783"/>
          </a:xfrm>
          <a:prstGeom prst="rect">
            <a:avLst/>
          </a:prstGeom>
        </p:spPr>
      </p:pic>
      <p:pic>
        <p:nvPicPr>
          <p:cNvPr id="4098" name="Picture 2" descr="Amazon.com: Two&amp;#39;s Company Sea Grass Photo Frames Set of 2: Home &amp;amp; Kitchen">
            <a:extLst>
              <a:ext uri="{FF2B5EF4-FFF2-40B4-BE49-F238E27FC236}">
                <a16:creationId xmlns:a16="http://schemas.microsoft.com/office/drawing/2014/main" id="{40CBFA81-653C-45A1-AAEC-75B41C59E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97" y="634702"/>
            <a:ext cx="5766794" cy="394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oint Reyes Seagrass Picture Frame | Williams Sonoma">
            <a:extLst>
              <a:ext uri="{FF2B5EF4-FFF2-40B4-BE49-F238E27FC236}">
                <a16:creationId xmlns:a16="http://schemas.microsoft.com/office/drawing/2014/main" id="{D9D7F0A7-C859-4D1D-B7AB-CEA2A1098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265" y="-83796"/>
            <a:ext cx="4663104" cy="466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F06FAE8-C5E0-48A0-A419-2AE405282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815" y="1768884"/>
            <a:ext cx="5585599" cy="558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D1EF9A-7ED2-458E-B108-CE13AC26377D}"/>
              </a:ext>
            </a:extLst>
          </p:cNvPr>
          <p:cNvSpPr txBox="1"/>
          <p:nvPr/>
        </p:nvSpPr>
        <p:spPr>
          <a:xfrm>
            <a:off x="1650125" y="4745755"/>
            <a:ext cx="184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VC20SE121001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C12475-9434-40F3-931A-931AA78AAB60}"/>
              </a:ext>
            </a:extLst>
          </p:cNvPr>
          <p:cNvSpPr txBox="1"/>
          <p:nvPr/>
        </p:nvSpPr>
        <p:spPr>
          <a:xfrm>
            <a:off x="5495493" y="4745755"/>
            <a:ext cx="184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VC20SE121002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F063BB-23C4-489F-8E79-80ADAF3B7BF0}"/>
              </a:ext>
            </a:extLst>
          </p:cNvPr>
          <p:cNvSpPr txBox="1"/>
          <p:nvPr/>
        </p:nvSpPr>
        <p:spPr>
          <a:xfrm>
            <a:off x="9055362" y="4745755"/>
            <a:ext cx="184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VC20SE121003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B6AE9B-A5C2-4180-B9BF-1C6EFAD74ACA}"/>
              </a:ext>
            </a:extLst>
          </p:cNvPr>
          <p:cNvSpPr txBox="1"/>
          <p:nvPr/>
        </p:nvSpPr>
        <p:spPr>
          <a:xfrm>
            <a:off x="3663086" y="492866"/>
            <a:ext cx="603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23026"/>
                </a:solidFill>
                <a:latin typeface="Arial Rounded MT Bold" panose="020F0704030504030204" pitchFamily="34" charset="0"/>
              </a:rPr>
              <a:t>SEAGRASS</a:t>
            </a:r>
            <a:r>
              <a:rPr lang="en-US" sz="3200" dirty="0">
                <a:latin typeface="Arial Rounded MT Bold" panose="020F0704030504030204" pitchFamily="34" charset="0"/>
              </a:rPr>
              <a:t> PHOTO FRAME</a:t>
            </a:r>
          </a:p>
        </p:txBody>
      </p:sp>
    </p:spTree>
    <p:extLst>
      <p:ext uri="{BB962C8B-B14F-4D97-AF65-F5344CB8AC3E}">
        <p14:creationId xmlns:p14="http://schemas.microsoft.com/office/powerpoint/2010/main" val="3245120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hung Ảnh – Xưởng sản xuất sơn mài tương bình hiệp - tubico lacquerware  factory">
            <a:extLst>
              <a:ext uri="{FF2B5EF4-FFF2-40B4-BE49-F238E27FC236}">
                <a16:creationId xmlns:a16="http://schemas.microsoft.com/office/drawing/2014/main" id="{D475941C-C341-4E64-889B-31C71E27B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75" y="1812234"/>
            <a:ext cx="2736574" cy="273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AC6D98-7896-438E-A568-42CF1A8F0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732" y="1824160"/>
            <a:ext cx="3891111" cy="2724648"/>
          </a:xfrm>
          <a:prstGeom prst="rect">
            <a:avLst/>
          </a:prstGeom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F63181AB-84C7-4959-AC4C-68EA4AACD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226" y="1824160"/>
            <a:ext cx="2736574" cy="273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04C4A1-C96A-41B2-B644-4AF428DB7ED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26" y="115732"/>
            <a:ext cx="1132743" cy="8337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2A2D02-9695-4C9F-ADDC-19679323BA47}"/>
              </a:ext>
            </a:extLst>
          </p:cNvPr>
          <p:cNvSpPr txBox="1"/>
          <p:nvPr/>
        </p:nvSpPr>
        <p:spPr>
          <a:xfrm>
            <a:off x="1353351" y="4672009"/>
            <a:ext cx="184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VC20LA121001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1EBE42-6C8E-4FF9-90D8-7891C8749786}"/>
              </a:ext>
            </a:extLst>
          </p:cNvPr>
          <p:cNvSpPr txBox="1"/>
          <p:nvPr/>
        </p:nvSpPr>
        <p:spPr>
          <a:xfrm>
            <a:off x="5321576" y="4672009"/>
            <a:ext cx="184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VC20LA321001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5FF7A0-D2C8-4642-80DD-A2361CD8C05A}"/>
              </a:ext>
            </a:extLst>
          </p:cNvPr>
          <p:cNvSpPr txBox="1"/>
          <p:nvPr/>
        </p:nvSpPr>
        <p:spPr>
          <a:xfrm>
            <a:off x="9289802" y="4672009"/>
            <a:ext cx="184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VC20LA321002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76AE3B-88D2-4AC7-A76F-809277E7D947}"/>
              </a:ext>
            </a:extLst>
          </p:cNvPr>
          <p:cNvSpPr txBox="1"/>
          <p:nvPr/>
        </p:nvSpPr>
        <p:spPr>
          <a:xfrm>
            <a:off x="3663086" y="492866"/>
            <a:ext cx="603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23026"/>
                </a:solidFill>
                <a:latin typeface="Arial Rounded MT Bold" panose="020F0704030504030204" pitchFamily="34" charset="0"/>
              </a:rPr>
              <a:t>LACQUER</a:t>
            </a:r>
            <a:r>
              <a:rPr lang="en-US" sz="3200" dirty="0">
                <a:latin typeface="Arial Rounded MT Bold" panose="020F0704030504030204" pitchFamily="34" charset="0"/>
              </a:rPr>
              <a:t> PHOTO FRAME</a:t>
            </a:r>
          </a:p>
        </p:txBody>
      </p:sp>
    </p:spTree>
    <p:extLst>
      <p:ext uri="{BB962C8B-B14F-4D97-AF65-F5344CB8AC3E}">
        <p14:creationId xmlns:p14="http://schemas.microsoft.com/office/powerpoint/2010/main" val="3676726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9C8A68C-CE54-4424-B43D-F5C0E1582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780" y="1660249"/>
            <a:ext cx="3149876" cy="314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E170EF-C368-40B1-9F98-9B0BCDAE698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26" y="115732"/>
            <a:ext cx="1132743" cy="8337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15B77C-C751-478D-A95D-AAFD215DBE84}"/>
              </a:ext>
            </a:extLst>
          </p:cNvPr>
          <p:cNvSpPr txBox="1"/>
          <p:nvPr/>
        </p:nvSpPr>
        <p:spPr>
          <a:xfrm>
            <a:off x="2267007" y="4810125"/>
            <a:ext cx="184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VC20LA321003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DDB310-28A2-4128-917D-6B09FD205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130" y="1659354"/>
            <a:ext cx="4202036" cy="31507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15B77C-C751-478D-A95D-AAFD215DBE84}"/>
              </a:ext>
            </a:extLst>
          </p:cNvPr>
          <p:cNvSpPr txBox="1"/>
          <p:nvPr/>
        </p:nvSpPr>
        <p:spPr>
          <a:xfrm>
            <a:off x="7127437" y="4810125"/>
            <a:ext cx="184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VC20LA321004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E504A0-AD6A-424C-A732-693C7C5F7AAC}"/>
              </a:ext>
            </a:extLst>
          </p:cNvPr>
          <p:cNvSpPr txBox="1"/>
          <p:nvPr/>
        </p:nvSpPr>
        <p:spPr>
          <a:xfrm>
            <a:off x="3663086" y="492866"/>
            <a:ext cx="603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23026"/>
                </a:solidFill>
                <a:latin typeface="Arial Rounded MT Bold" panose="020F0704030504030204" pitchFamily="34" charset="0"/>
              </a:rPr>
              <a:t>LACQUER</a:t>
            </a:r>
            <a:r>
              <a:rPr lang="en-US" sz="3200" dirty="0">
                <a:latin typeface="Arial Rounded MT Bold" panose="020F0704030504030204" pitchFamily="34" charset="0"/>
              </a:rPr>
              <a:t> PHOTO FRAME</a:t>
            </a:r>
          </a:p>
        </p:txBody>
      </p:sp>
    </p:spTree>
    <p:extLst>
      <p:ext uri="{BB962C8B-B14F-4D97-AF65-F5344CB8AC3E}">
        <p14:creationId xmlns:p14="http://schemas.microsoft.com/office/powerpoint/2010/main" val="3888629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6408E7-19F0-435F-811E-5865325A2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902" y="2027544"/>
            <a:ext cx="4374315" cy="3279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35847C-F03A-41AF-A816-DF6DC06A2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266" y="2027544"/>
            <a:ext cx="4374315" cy="32799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C29325-06B6-4020-A711-D44BCA3C4A9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26" y="115732"/>
            <a:ext cx="1132743" cy="8337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15B77C-C751-478D-A95D-AAFD215DBE84}"/>
              </a:ext>
            </a:extLst>
          </p:cNvPr>
          <p:cNvSpPr txBox="1"/>
          <p:nvPr/>
        </p:nvSpPr>
        <p:spPr>
          <a:xfrm>
            <a:off x="2787348" y="5307493"/>
            <a:ext cx="184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VC20LA321005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5B77C-C751-478D-A95D-AAFD215DBE84}"/>
              </a:ext>
            </a:extLst>
          </p:cNvPr>
          <p:cNvSpPr txBox="1"/>
          <p:nvPr/>
        </p:nvSpPr>
        <p:spPr>
          <a:xfrm>
            <a:off x="8061713" y="5307493"/>
            <a:ext cx="184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VC20LA321006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E285DA-5EE0-45CD-9562-550A42A09F16}"/>
              </a:ext>
            </a:extLst>
          </p:cNvPr>
          <p:cNvSpPr txBox="1"/>
          <p:nvPr/>
        </p:nvSpPr>
        <p:spPr>
          <a:xfrm>
            <a:off x="3663086" y="492866"/>
            <a:ext cx="603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23026"/>
                </a:solidFill>
                <a:latin typeface="Arial Rounded MT Bold" panose="020F0704030504030204" pitchFamily="34" charset="0"/>
              </a:rPr>
              <a:t>LACQUER</a:t>
            </a:r>
            <a:r>
              <a:rPr lang="en-US" sz="3200" dirty="0">
                <a:latin typeface="Arial Rounded MT Bold" panose="020F0704030504030204" pitchFamily="34" charset="0"/>
              </a:rPr>
              <a:t> PHOTO FRAME</a:t>
            </a:r>
          </a:p>
        </p:txBody>
      </p:sp>
    </p:spTree>
    <p:extLst>
      <p:ext uri="{BB962C8B-B14F-4D97-AF65-F5344CB8AC3E}">
        <p14:creationId xmlns:p14="http://schemas.microsoft.com/office/powerpoint/2010/main" val="2109059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44485C00-886A-4F4F-8E55-932FF6821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25" y="1656936"/>
            <a:ext cx="2572111" cy="325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D72D1D-B949-4F21-9A1F-314791DE5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845" y="1670720"/>
            <a:ext cx="3658182" cy="3267503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342EE998-03B1-45AA-9048-97D792642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105" y="1656936"/>
            <a:ext cx="3273148" cy="326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8B274D-FF90-48AB-B564-BDDB3EED9BC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26" y="115732"/>
            <a:ext cx="1132743" cy="8337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3214BF-AAEB-4C2E-95F3-FA51D3A056A9}"/>
              </a:ext>
            </a:extLst>
          </p:cNvPr>
          <p:cNvSpPr txBox="1"/>
          <p:nvPr/>
        </p:nvSpPr>
        <p:spPr>
          <a:xfrm>
            <a:off x="1218395" y="4978081"/>
            <a:ext cx="184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VC20LA221001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84745E-6F3C-4E34-A5AA-FE004B9E7CA5}"/>
              </a:ext>
            </a:extLst>
          </p:cNvPr>
          <p:cNvSpPr txBox="1"/>
          <p:nvPr/>
        </p:nvSpPr>
        <p:spPr>
          <a:xfrm>
            <a:off x="5027225" y="4978081"/>
            <a:ext cx="184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VC20LA221002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0B7C02-2F3B-49B0-82FC-172E61C36054}"/>
              </a:ext>
            </a:extLst>
          </p:cNvPr>
          <p:cNvSpPr txBox="1"/>
          <p:nvPr/>
        </p:nvSpPr>
        <p:spPr>
          <a:xfrm>
            <a:off x="8945968" y="4978081"/>
            <a:ext cx="184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VC20LA221003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71474A-C8F8-436C-B2AC-895DF89D70EC}"/>
              </a:ext>
            </a:extLst>
          </p:cNvPr>
          <p:cNvSpPr txBox="1"/>
          <p:nvPr/>
        </p:nvSpPr>
        <p:spPr>
          <a:xfrm>
            <a:off x="3663086" y="492866"/>
            <a:ext cx="603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23026"/>
                </a:solidFill>
                <a:latin typeface="Arial Rounded MT Bold" panose="020F0704030504030204" pitchFamily="34" charset="0"/>
              </a:rPr>
              <a:t>LACQUER</a:t>
            </a:r>
            <a:r>
              <a:rPr lang="en-US" sz="3200" dirty="0">
                <a:latin typeface="Arial Rounded MT Bold" panose="020F0704030504030204" pitchFamily="34" charset="0"/>
              </a:rPr>
              <a:t> PHOTO FRAME</a:t>
            </a:r>
          </a:p>
        </p:txBody>
      </p:sp>
    </p:spTree>
    <p:extLst>
      <p:ext uri="{BB962C8B-B14F-4D97-AF65-F5344CB8AC3E}">
        <p14:creationId xmlns:p14="http://schemas.microsoft.com/office/powerpoint/2010/main" val="3336260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75</Words>
  <Application>Microsoft Macintosh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Angsana New</vt:lpstr>
      <vt:lpstr>Arial</vt:lpstr>
      <vt:lpstr>Arial Rounded MT Bold</vt:lpstr>
      <vt:lpstr>Calibri</vt:lpstr>
      <vt:lpstr>Calibri Light</vt:lpstr>
      <vt:lpstr>Quicksand</vt:lpstr>
      <vt:lpstr>Office Theme</vt:lpstr>
      <vt:lpstr>PHOTO FRAME  COLLECTION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Office User</cp:lastModifiedBy>
  <cp:revision>44</cp:revision>
  <dcterms:created xsi:type="dcterms:W3CDTF">2021-01-15T03:56:02Z</dcterms:created>
  <dcterms:modified xsi:type="dcterms:W3CDTF">2021-06-24T15:38:17Z</dcterms:modified>
</cp:coreProperties>
</file>