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38" r:id="rId3"/>
    <p:sldId id="342" r:id="rId4"/>
    <p:sldId id="339" r:id="rId5"/>
    <p:sldId id="343" r:id="rId6"/>
    <p:sldId id="345" r:id="rId7"/>
    <p:sldId id="1876" r:id="rId8"/>
    <p:sldId id="341" r:id="rId9"/>
    <p:sldId id="1877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0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3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3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6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3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9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8" y="1587320"/>
            <a:ext cx="6742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</a:rPr>
              <a:t>RATTAN WALL HANGING SHELF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</a:rPr>
            </a:br>
            <a:r>
              <a:rPr lang="en-US" dirty="0">
                <a:latin typeface="Quicksand" panose="02000000000000000000" pitchFamily="50" charset="0"/>
              </a:rPr>
              <a:t>COLLECTION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92" y="4419600"/>
            <a:ext cx="6061969" cy="1260629"/>
          </a:xfrm>
        </p:spPr>
        <p:txBody>
          <a:bodyPr/>
          <a:lstStyle/>
          <a:p>
            <a:r>
              <a:rPr lang="en-US" dirty="0"/>
              <a:t>VIET CREATIVE ART CO.,LTD</a:t>
            </a:r>
          </a:p>
          <a:p>
            <a:r>
              <a:rPr lang="en-US" dirty="0"/>
              <a:t>Annie.tran@vietcreativecraft.com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0BD348-E6F5-4BC0-8764-28ABD26AC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600200" cy="11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9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1F3C33-8BB2-4DA3-BCA7-385168E89EF8}"/>
              </a:ext>
            </a:extLst>
          </p:cNvPr>
          <p:cNvSpPr txBox="1">
            <a:spLocks/>
          </p:cNvSpPr>
          <p:nvPr/>
        </p:nvSpPr>
        <p:spPr>
          <a:xfrm>
            <a:off x="1066800" y="2057400"/>
            <a:ext cx="6742355" cy="170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64951-C01E-422B-AB37-BDF10866CBD8}"/>
              </a:ext>
            </a:extLst>
          </p:cNvPr>
          <p:cNvSpPr txBox="1"/>
          <p:nvPr/>
        </p:nvSpPr>
        <p:spPr>
          <a:xfrm>
            <a:off x="2667000" y="3886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person: Annie Tran</a:t>
            </a:r>
          </a:p>
          <a:p>
            <a:r>
              <a:rPr lang="en-US" dirty="0"/>
              <a:t>Email: Annie.tran@vietcreativecraft.com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777F5-C72C-4916-8E18-C31A2E7EE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600200" cy="11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9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B54F7B4-A5E0-494E-B163-9979A4A81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3" y="-56270"/>
            <a:ext cx="1600200" cy="1177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03EEA7-8164-4E9B-AE06-99E2F002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834" y="949241"/>
            <a:ext cx="1655618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7E2F7-2D62-4769-81FC-07363A3F8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892324"/>
            <a:ext cx="2622299" cy="17357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08A45A-787D-4AA7-8AF4-C05CD71D4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930" y="3726190"/>
            <a:ext cx="3145065" cy="20680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08AC95-71EA-4459-87EF-51DB38601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632" y="949241"/>
            <a:ext cx="3124200" cy="20680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AE9775-2CB3-47D8-BEC7-CB6963151A77}"/>
              </a:ext>
            </a:extLst>
          </p:cNvPr>
          <p:cNvSpPr txBox="1"/>
          <p:nvPr/>
        </p:nvSpPr>
        <p:spPr>
          <a:xfrm>
            <a:off x="3841499" y="30177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</a:rPr>
              <a:t>NEW ITEMS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2834" y="3276600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VC17RA621004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5923" y="3276600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VC17RA621003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0343" y="5751187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VC17RA621001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63432" y="5751187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VC17RA621002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6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55D190-3B78-4608-A640-4F689219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3368212" cy="449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B8242C-6996-46F0-B15C-04862FF69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3" y="-56270"/>
            <a:ext cx="1600200" cy="1177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65FD89-9BD0-48AE-9B94-299E3E30DB65}"/>
              </a:ext>
            </a:extLst>
          </p:cNvPr>
          <p:cNvSpPr txBox="1"/>
          <p:nvPr/>
        </p:nvSpPr>
        <p:spPr>
          <a:xfrm>
            <a:off x="3841499" y="30177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</a:rPr>
              <a:t>NEW ITEMS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7599" y="3178431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VC17RA621005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2097" y="5791200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VC17RA621006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2262" y="6126333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VC12RA621002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13" y="1101872"/>
            <a:ext cx="3505200" cy="2006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17801"/>
            <a:ext cx="3448542" cy="23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19DF25AE-8522-4042-A668-718A985E0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76" y="727231"/>
            <a:ext cx="24012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3D69FE8-2E59-4C2E-8136-B5432DF5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48" y="3733800"/>
            <a:ext cx="2401254" cy="28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6EE414-9877-4A99-9DF0-03C169748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3" y="-56270"/>
            <a:ext cx="1600200" cy="1177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568CA1-8AED-4DD9-A95B-AE2157E3E690}"/>
              </a:ext>
            </a:extLst>
          </p:cNvPr>
          <p:cNvSpPr txBox="1"/>
          <p:nvPr/>
        </p:nvSpPr>
        <p:spPr>
          <a:xfrm>
            <a:off x="3841499" y="30177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</a:rPr>
              <a:t>NEW ITEMS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35332"/>
            <a:ext cx="3425417" cy="45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72894" y="3301298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VC12RA621013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0699" y="5721187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VC12RA621003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2894" y="6488668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VC12RA621012</a:t>
            </a:r>
          </a:p>
        </p:txBody>
      </p:sp>
    </p:spTree>
    <p:extLst>
      <p:ext uri="{BB962C8B-B14F-4D97-AF65-F5344CB8AC3E}">
        <p14:creationId xmlns:p14="http://schemas.microsoft.com/office/powerpoint/2010/main" val="290375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58F11E0-657A-49B2-9A43-7E2CDA15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68769"/>
            <a:ext cx="2590800" cy="273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241E19-11F7-42C9-A9CE-BBC6A023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68769"/>
            <a:ext cx="2590801" cy="273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B5C7943-EE55-4E4F-ABE1-A70A812C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168769"/>
            <a:ext cx="2590800" cy="273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ADA13-BE0C-4DD5-95CE-F121DC28A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3" y="-56270"/>
            <a:ext cx="1600200" cy="1177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2BC740-D243-4DA0-BF00-6AF72B69319A}"/>
              </a:ext>
            </a:extLst>
          </p:cNvPr>
          <p:cNvSpPr txBox="1"/>
          <p:nvPr/>
        </p:nvSpPr>
        <p:spPr>
          <a:xfrm>
            <a:off x="3841499" y="30177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</a:rPr>
              <a:t>NEW ITEMS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2390" y="4899904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VC12RA621009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991" y="4899904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VC12RA621011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9455" y="4899904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VC12RA621008</a:t>
            </a:r>
          </a:p>
        </p:txBody>
      </p:sp>
    </p:spTree>
    <p:extLst>
      <p:ext uri="{BB962C8B-B14F-4D97-AF65-F5344CB8AC3E}">
        <p14:creationId xmlns:p14="http://schemas.microsoft.com/office/powerpoint/2010/main" val="132157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AA7513B-BB6D-4177-A707-65367CBC4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454150"/>
            <a:ext cx="29845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8C635F-DC86-436E-BBA9-FBDCB6E48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5" y="3196154"/>
            <a:ext cx="2667000" cy="152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2BE694-06B3-4AAC-B55E-F36C5BA34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917581"/>
            <a:ext cx="2680855" cy="126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8EAC054C-C960-4ABF-96C2-750F68C9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454150"/>
            <a:ext cx="277653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37F4E0-37AB-462A-B76B-02A37940BE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3" y="-56270"/>
            <a:ext cx="1600200" cy="1177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F095F3-FA3C-4ED5-8E87-CC945AE01EB5}"/>
              </a:ext>
            </a:extLst>
          </p:cNvPr>
          <p:cNvSpPr txBox="1"/>
          <p:nvPr/>
        </p:nvSpPr>
        <p:spPr>
          <a:xfrm>
            <a:off x="3841499" y="30177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</a:rPr>
              <a:t>NEW ITEMS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5782045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VC12RA621007</a:t>
            </a:r>
          </a:p>
        </p:txBody>
      </p:sp>
    </p:spTree>
    <p:extLst>
      <p:ext uri="{BB962C8B-B14F-4D97-AF65-F5344CB8AC3E}">
        <p14:creationId xmlns:p14="http://schemas.microsoft.com/office/powerpoint/2010/main" val="108349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">
            <a:extLst>
              <a:ext uri="{FF2B5EF4-FFF2-40B4-BE49-F238E27FC236}">
                <a16:creationId xmlns:a16="http://schemas.microsoft.com/office/drawing/2014/main" id="{3826DB52-EF4F-48ED-9241-5D63DCD77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39863"/>
            <a:ext cx="22098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C5B91-5048-459E-8B7A-43EC78785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2" y="1499289"/>
            <a:ext cx="2884488" cy="191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9C09E5-5C6C-4930-9DE3-45DFD119E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97" y="3643408"/>
            <a:ext cx="1828800" cy="267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66AB1-79ED-4031-A56C-262678EB37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1293" y="4195803"/>
            <a:ext cx="2738424" cy="158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8C9AD-776A-407C-B365-D67F2E30F1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3" y="-56270"/>
            <a:ext cx="1600200" cy="1177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9A2745-B35D-461F-8D97-CCF22174F177}"/>
              </a:ext>
            </a:extLst>
          </p:cNvPr>
          <p:cNvSpPr txBox="1"/>
          <p:nvPr/>
        </p:nvSpPr>
        <p:spPr>
          <a:xfrm>
            <a:off x="3841499" y="30177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</a:rPr>
              <a:t>NEW ITEMS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5972413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VC12RA621010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intage Bamboo Wall Shelf/Two Tier Standing Rack/Bentwood Wall image 1">
            <a:extLst>
              <a:ext uri="{FF2B5EF4-FFF2-40B4-BE49-F238E27FC236}">
                <a16:creationId xmlns:a16="http://schemas.microsoft.com/office/drawing/2014/main" id="{F9525588-EF7B-48CD-980C-AAC649BD4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4" y="1384496"/>
            <a:ext cx="3125077" cy="46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22E56-FD39-46F7-818A-157A6007B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561"/>
          <a:stretch/>
        </p:blipFill>
        <p:spPr>
          <a:xfrm>
            <a:off x="5257800" y="1371600"/>
            <a:ext cx="2932641" cy="4684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853731-B4C2-4DBC-9F0A-F6363C134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3" y="-56270"/>
            <a:ext cx="1600200" cy="1177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FCF57A-C727-41AD-8AD9-AEC74C54242B}"/>
              </a:ext>
            </a:extLst>
          </p:cNvPr>
          <p:cNvSpPr txBox="1"/>
          <p:nvPr/>
        </p:nvSpPr>
        <p:spPr>
          <a:xfrm>
            <a:off x="3326619" y="340371"/>
            <a:ext cx="339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</a:rPr>
              <a:t>DEVELOPING ITEMS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5853" y="6082004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VC12RA621006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6311" y="6082004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VC12RA621005</a:t>
            </a:r>
          </a:p>
        </p:txBody>
      </p:sp>
    </p:spTree>
    <p:extLst>
      <p:ext uri="{BB962C8B-B14F-4D97-AF65-F5344CB8AC3E}">
        <p14:creationId xmlns:p14="http://schemas.microsoft.com/office/powerpoint/2010/main" val="62253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5495A52-E217-4DE7-80DB-2C953471F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48685"/>
            <a:ext cx="2184884" cy="21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2CBC9DA-22BE-401F-9B55-CA64BC6C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4" y="917033"/>
            <a:ext cx="3200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9036648-45B0-431A-9445-875159C1F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4"/>
          <a:stretch/>
        </p:blipFill>
        <p:spPr bwMode="auto">
          <a:xfrm>
            <a:off x="3810000" y="917033"/>
            <a:ext cx="218488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4B2DC452-A553-4458-AC36-9BF94D53F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14210"/>
            <a:ext cx="2147370" cy="22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B5A2E5-3DBD-4E17-8DA0-BF004AE8C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3" y="-56270"/>
            <a:ext cx="1600200" cy="1177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D22644-87D2-47DD-9C0C-69F24D61271A}"/>
              </a:ext>
            </a:extLst>
          </p:cNvPr>
          <p:cNvSpPr txBox="1"/>
          <p:nvPr/>
        </p:nvSpPr>
        <p:spPr>
          <a:xfrm>
            <a:off x="3326619" y="340371"/>
            <a:ext cx="339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</a:rPr>
              <a:t>DEVELOPING ITEMS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6676" y="3133569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VC17RA621007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8475" y="5813875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VC12RA621004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4633" y="5825184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VC17RA621008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5433" y="5825184"/>
            <a:ext cx="165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VC17RA621009</a:t>
            </a:r>
          </a:p>
        </p:txBody>
      </p:sp>
    </p:spTree>
    <p:extLst>
      <p:ext uri="{BB962C8B-B14F-4D97-AF65-F5344CB8AC3E}">
        <p14:creationId xmlns:p14="http://schemas.microsoft.com/office/powerpoint/2010/main" val="4213819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58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Quicksand</vt:lpstr>
      <vt:lpstr>Office Theme</vt:lpstr>
      <vt:lpstr>RATTAN WALL HANGING SHELF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 COLLECTION</dc:title>
  <dc:creator>RICKY HA</dc:creator>
  <cp:lastModifiedBy>Admin</cp:lastModifiedBy>
  <cp:revision>70</cp:revision>
  <dcterms:created xsi:type="dcterms:W3CDTF">2006-08-16T00:00:00Z</dcterms:created>
  <dcterms:modified xsi:type="dcterms:W3CDTF">2021-06-08T10:54:16Z</dcterms:modified>
</cp:coreProperties>
</file>